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4" r:id="rId4"/>
    <p:sldId id="258" r:id="rId5"/>
    <p:sldId id="259" r:id="rId6"/>
    <p:sldId id="266" r:id="rId7"/>
    <p:sldId id="257" r:id="rId8"/>
    <p:sldId id="260" r:id="rId9"/>
    <p:sldId id="262" r:id="rId10"/>
    <p:sldId id="267" r:id="rId11"/>
    <p:sldId id="265" r:id="rId12"/>
    <p:sldId id="268" r:id="rId13"/>
    <p:sldId id="270" r:id="rId14"/>
    <p:sldId id="269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3"/>
    <p:restoredTop sz="94667"/>
  </p:normalViewPr>
  <p:slideViewPr>
    <p:cSldViewPr snapToGrid="0" snapToObjects="1">
      <p:cViewPr varScale="1">
        <p:scale>
          <a:sx n="55" d="100"/>
          <a:sy n="55" d="100"/>
        </p:scale>
        <p:origin x="200" y="1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858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31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55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698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27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46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372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47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35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256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A34FA-4F24-904A-9682-91AF4A3B76FC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6166F-3E67-CE4C-BCBB-F2B764A4B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andreafernandes/Project_Cupcake.git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1783" y="1077393"/>
            <a:ext cx="10008433" cy="2387600"/>
          </a:xfrm>
        </p:spPr>
        <p:txBody>
          <a:bodyPr>
            <a:normAutofit/>
          </a:bodyPr>
          <a:lstStyle/>
          <a:p>
            <a:r>
              <a:rPr lang="en-US" dirty="0" smtClean="0"/>
              <a:t>Basic Introduction to GitHub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Andrea Fernandes</a:t>
            </a:r>
          </a:p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PhD student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178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git</a:t>
            </a:r>
            <a:r>
              <a:rPr lang="en-US" dirty="0" smtClean="0"/>
              <a:t> link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507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Once you create a new repository you get </a:t>
            </a:r>
            <a:r>
              <a:rPr lang="en-US" dirty="0" smtClean="0"/>
              <a:t>a .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smtClean="0"/>
              <a:t>link: </a:t>
            </a:r>
          </a:p>
          <a:p>
            <a:endParaRPr lang="en-US" dirty="0"/>
          </a:p>
          <a:p>
            <a:r>
              <a:rPr lang="en-US" dirty="0" smtClean="0">
                <a:hlinkClick r:id="rId2"/>
              </a:rPr>
              <a:t>https://github.com/andreafernandes/Project_Cupcake.git</a:t>
            </a:r>
            <a:r>
              <a:rPr lang="en-US" dirty="0" smtClean="0"/>
              <a:t> </a:t>
            </a:r>
            <a:r>
              <a:rPr lang="en-US" dirty="0" smtClean="0"/>
              <a:t>(to upload your files saved in your folder to GitHub)</a:t>
            </a:r>
          </a:p>
          <a:p>
            <a:endParaRPr lang="en-US" dirty="0" smtClean="0"/>
          </a:p>
          <a:p>
            <a:r>
              <a:rPr lang="en-US" dirty="0" smtClean="0"/>
              <a:t>Use command line (very brief summary): </a:t>
            </a:r>
            <a:endParaRPr lang="en-US" dirty="0"/>
          </a:p>
          <a:p>
            <a:pPr lvl="1"/>
            <a:r>
              <a:rPr lang="en-US" dirty="0" err="1"/>
              <a:t>g</a:t>
            </a:r>
            <a:r>
              <a:rPr lang="en-US" dirty="0" err="1" smtClean="0"/>
              <a:t>it</a:t>
            </a:r>
            <a:r>
              <a:rPr lang="en-US" dirty="0" smtClean="0"/>
              <a:t> clone</a:t>
            </a:r>
          </a:p>
          <a:p>
            <a:pPr lvl="1"/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pPr lvl="1"/>
            <a:r>
              <a:rPr lang="en-US" dirty="0" err="1" smtClean="0"/>
              <a:t>git</a:t>
            </a:r>
            <a:r>
              <a:rPr lang="en-US" dirty="0" smtClean="0"/>
              <a:t> commit</a:t>
            </a:r>
          </a:p>
          <a:p>
            <a:pPr lvl="1"/>
            <a:r>
              <a:rPr lang="en-US" dirty="0" err="1" smtClean="0"/>
              <a:t>git</a:t>
            </a:r>
            <a:r>
              <a:rPr lang="en-US" dirty="0" smtClean="0"/>
              <a:t> push</a:t>
            </a:r>
          </a:p>
          <a:p>
            <a:pPr lvl="1"/>
            <a:r>
              <a:rPr lang="en-US" dirty="0" err="1" smtClean="0"/>
              <a:t>git</a:t>
            </a:r>
            <a:r>
              <a:rPr lang="en-US" dirty="0" smtClean="0"/>
              <a:t> status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656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715" y="1671314"/>
            <a:ext cx="6421285" cy="36609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422" y="2577009"/>
            <a:ext cx="3735466" cy="18496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523025" y="3501810"/>
            <a:ext cx="1044000" cy="0"/>
          </a:xfrm>
          <a:prstGeom prst="straightConnector1">
            <a:avLst/>
          </a:prstGeom>
          <a:ln w="53975" cmpd="sng">
            <a:solidFill>
              <a:schemeClr val="tx1"/>
            </a:solidFill>
            <a:headEnd w="lg" len="lg"/>
            <a:tailEnd type="stealth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9769891" y="3363514"/>
            <a:ext cx="1202410" cy="5579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17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41060"/>
            <a:ext cx="12192000" cy="45481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825" y="211015"/>
            <a:ext cx="2368062" cy="1172536"/>
          </a:xfrm>
          <a:prstGeom prst="rect">
            <a:avLst/>
          </a:prstGeom>
        </p:spPr>
      </p:pic>
      <p:sp>
        <p:nvSpPr>
          <p:cNvPr id="8" name="Bent Arrow 7"/>
          <p:cNvSpPr/>
          <p:nvPr/>
        </p:nvSpPr>
        <p:spPr>
          <a:xfrm rot="5400000">
            <a:off x="3235596" y="1101997"/>
            <a:ext cx="1735016" cy="656435"/>
          </a:xfrm>
          <a:prstGeom prst="bentArrow">
            <a:avLst/>
          </a:prstGeom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216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818"/>
            <a:ext cx="12192000" cy="6739182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9488538" y="3488409"/>
            <a:ext cx="1202410" cy="5579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819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884" y="2323844"/>
            <a:ext cx="10146232" cy="385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5827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497" y="365125"/>
            <a:ext cx="11353006" cy="6088763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19497" y="88200"/>
            <a:ext cx="9852748" cy="10273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0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Easy way to put your work out there and to send link to individuals</a:t>
            </a:r>
          </a:p>
          <a:p>
            <a:endParaRPr lang="en-US" dirty="0"/>
          </a:p>
          <a:p>
            <a:r>
              <a:rPr lang="en-US" dirty="0" smtClean="0"/>
              <a:t>Easy way to keep records of all your work</a:t>
            </a:r>
          </a:p>
          <a:p>
            <a:endParaRPr lang="en-US" dirty="0"/>
          </a:p>
          <a:p>
            <a:r>
              <a:rPr lang="en-US" dirty="0" smtClean="0"/>
              <a:t>You will have a record of all your versions and will not have to keep renaming files!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1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GitHub </a:t>
            </a:r>
            <a:r>
              <a:rPr lang="en-US" dirty="0" smtClean="0"/>
              <a:t>is a code hosting platform </a:t>
            </a:r>
            <a:r>
              <a:rPr lang="en-US" b="1" dirty="0" smtClean="0"/>
              <a:t>for version control </a:t>
            </a:r>
            <a:r>
              <a:rPr lang="en-US" dirty="0" smtClean="0"/>
              <a:t>and hosting online </a:t>
            </a:r>
            <a:r>
              <a:rPr lang="en-US" dirty="0" smtClean="0"/>
              <a:t>reports for collaborators to view and for people to work together in single platform: </a:t>
            </a:r>
            <a:r>
              <a:rPr lang="en-US" dirty="0" smtClean="0"/>
              <a:t>https://</a:t>
            </a:r>
            <a:r>
              <a:rPr lang="en-US" dirty="0" err="1" smtClean="0"/>
              <a:t>guides.github.com</a:t>
            </a:r>
            <a:r>
              <a:rPr lang="en-US" dirty="0" smtClean="0"/>
              <a:t>/activities/hello-world/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145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Uses of </a:t>
            </a:r>
            <a:r>
              <a:rPr lang="en-US" dirty="0" smtClean="0"/>
              <a:t>GitHub</a:t>
            </a:r>
          </a:p>
          <a:p>
            <a:r>
              <a:rPr lang="en-US" dirty="0"/>
              <a:t>Signing up to </a:t>
            </a:r>
            <a:r>
              <a:rPr lang="en-US" dirty="0" smtClean="0"/>
              <a:t>GitHub and </a:t>
            </a:r>
            <a:r>
              <a:rPr lang="en-US" dirty="0" smtClean="0"/>
              <a:t>Selecting </a:t>
            </a:r>
            <a:r>
              <a:rPr lang="en-US" dirty="0" err="1" smtClean="0"/>
              <a:t>licences</a:t>
            </a:r>
            <a:endParaRPr lang="en-US" dirty="0" smtClean="0"/>
          </a:p>
          <a:p>
            <a:r>
              <a:rPr lang="en-US" dirty="0" smtClean="0"/>
              <a:t>Uploading your work: From desktop to code (just a little!) to GitHub</a:t>
            </a:r>
          </a:p>
          <a:p>
            <a:r>
              <a:rPr lang="en-US" dirty="0" smtClean="0"/>
              <a:t>Version control: Upload and </a:t>
            </a:r>
            <a:r>
              <a:rPr lang="en-US" dirty="0" smtClean="0"/>
              <a:t>download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1294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you need before starting on GitHub?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en-US" dirty="0" smtClean="0"/>
              <a:t>Your working folder:</a:t>
            </a:r>
          </a:p>
          <a:p>
            <a:pPr lvl="1"/>
            <a:r>
              <a:rPr lang="en-US" dirty="0" smtClean="0"/>
              <a:t>R/STATA codes</a:t>
            </a:r>
          </a:p>
          <a:p>
            <a:pPr lvl="1"/>
            <a:endParaRPr lang="en-US" dirty="0"/>
          </a:p>
          <a:p>
            <a:r>
              <a:rPr lang="en-US" dirty="0" smtClean="0"/>
              <a:t>A </a:t>
            </a:r>
            <a:r>
              <a:rPr lang="en-US" dirty="0" smtClean="0"/>
              <a:t>brief report: From introduction to analysis </a:t>
            </a:r>
            <a:r>
              <a:rPr lang="en-US" dirty="0" smtClean="0"/>
              <a:t>to results</a:t>
            </a:r>
          </a:p>
          <a:p>
            <a:pPr lvl="1"/>
            <a:r>
              <a:rPr lang="en-US" dirty="0" smtClean="0"/>
              <a:t>Word Doc</a:t>
            </a:r>
          </a:p>
          <a:p>
            <a:pPr lvl="1"/>
            <a:r>
              <a:rPr lang="en-US" dirty="0" smtClean="0"/>
              <a:t>PowerPoint</a:t>
            </a:r>
          </a:p>
          <a:p>
            <a:endParaRPr lang="en-US" dirty="0" smtClean="0"/>
          </a:p>
          <a:p>
            <a:r>
              <a:rPr lang="en-US" dirty="0" smtClean="0"/>
              <a:t>GitHub account: </a:t>
            </a:r>
            <a:r>
              <a:rPr lang="en-US" dirty="0" smtClean="0">
                <a:hlinkClick r:id="rId2"/>
              </a:rPr>
              <a:t>https://github.com/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28610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405"/>
          <a:stretch/>
        </p:blipFill>
        <p:spPr>
          <a:xfrm>
            <a:off x="5315919" y="2981488"/>
            <a:ext cx="6362913" cy="35791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976" y="163823"/>
            <a:ext cx="7087355" cy="275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214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Uses of GitHub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Somewhere to store your work</a:t>
            </a:r>
            <a:r>
              <a:rPr lang="en-US" dirty="0"/>
              <a:t>!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Have </a:t>
            </a:r>
            <a:r>
              <a:rPr lang="en-US" dirty="0"/>
              <a:t>an online repository of your work, accessible from any where</a:t>
            </a:r>
            <a:r>
              <a:rPr lang="en-US" dirty="0" smtClean="0"/>
              <a:t>!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Version </a:t>
            </a:r>
            <a:r>
              <a:rPr lang="en-US" dirty="0" smtClean="0"/>
              <a:t>Control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150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Completing analysis: What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448987" cy="93256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mtClean="0">
                <a:solidFill>
                  <a:srgbClr val="FF0000"/>
                </a:solidFill>
              </a:rPr>
              <a:t>Write </a:t>
            </a:r>
            <a:r>
              <a:rPr lang="en-US" dirty="0" smtClean="0">
                <a:solidFill>
                  <a:srgbClr val="FF0000"/>
                </a:solidFill>
              </a:rPr>
              <a:t>a Paper!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962994" y="1825625"/>
            <a:ext cx="6534462" cy="93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>
                <a:solidFill>
                  <a:srgbClr val="FF0000"/>
                </a:solidFill>
              </a:rPr>
              <a:t>F</a:t>
            </a:r>
            <a:r>
              <a:rPr lang="en-US" dirty="0" smtClean="0">
                <a:solidFill>
                  <a:srgbClr val="FF0000"/>
                </a:solidFill>
              </a:rPr>
              <a:t>ew months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2758215"/>
            <a:ext cx="3448987" cy="9325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rgbClr val="FF0000"/>
                </a:solidFill>
              </a:rPr>
              <a:t>Present your Results!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38199" y="3915607"/>
            <a:ext cx="3448987" cy="93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962994" y="2758190"/>
            <a:ext cx="6534462" cy="9325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rgbClr val="FF0000"/>
                </a:solidFill>
              </a:rPr>
              <a:t>Present locally, at conferences, submit an abstract, pay </a:t>
            </a:r>
            <a:r>
              <a:rPr lang="en-US" smtClean="0">
                <a:solidFill>
                  <a:srgbClr val="FF0000"/>
                </a:solidFill>
              </a:rPr>
              <a:t>for registration</a:t>
            </a:r>
            <a:endParaRPr lang="en-US" dirty="0" smtClean="0">
              <a:solidFill>
                <a:srgbClr val="FF000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838198" y="5091186"/>
            <a:ext cx="3448987" cy="9325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rgbClr val="00B050"/>
                </a:solidFill>
              </a:rPr>
              <a:t>Submit an brief report – on GitHub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962994" y="3915605"/>
            <a:ext cx="6534462" cy="932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357858" y="3933769"/>
            <a:ext cx="8925393" cy="9325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Is there a quicker way to get your findings online or accessible to interested researchers?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962994" y="5097504"/>
            <a:ext cx="6534462" cy="93256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rgbClr val="00B050"/>
                </a:solidFill>
              </a:rPr>
              <a:t>Quick, free, as informal or formal as you like!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587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GitHub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691" y="759416"/>
            <a:ext cx="8685662" cy="5455403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5" name="Oval 4"/>
          <p:cNvSpPr/>
          <p:nvPr/>
        </p:nvSpPr>
        <p:spPr>
          <a:xfrm>
            <a:off x="9980908" y="4850969"/>
            <a:ext cx="1202410" cy="5579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328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6" y="92990"/>
            <a:ext cx="10259878" cy="6703017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308528" y="5532894"/>
            <a:ext cx="1766808" cy="5579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229600" y="2599348"/>
            <a:ext cx="3681047" cy="2629144"/>
          </a:xfrm>
        </p:spPr>
        <p:txBody>
          <a:bodyPr>
            <a:normAutofit fontScale="92500" lnSpcReduction="20000"/>
          </a:bodyPr>
          <a:lstStyle/>
          <a:p>
            <a:endParaRPr lang="en-US" i="1" dirty="0" smtClean="0"/>
          </a:p>
          <a:p>
            <a:r>
              <a:rPr lang="en-US" i="1" dirty="0" smtClean="0"/>
              <a:t>“</a:t>
            </a:r>
            <a:r>
              <a:rPr lang="en-US" i="1" dirty="0" smtClean="0"/>
              <a:t>A </a:t>
            </a:r>
            <a:r>
              <a:rPr lang="en-US" i="1" dirty="0"/>
              <a:t>software license tells others what they can and can't do with your source code</a:t>
            </a:r>
            <a:r>
              <a:rPr lang="en-US" i="1" dirty="0" smtClean="0"/>
              <a:t>.”</a:t>
            </a:r>
            <a:r>
              <a:rPr lang="en-US" i="1" dirty="0"/>
              <a:t> </a:t>
            </a:r>
            <a:endParaRPr lang="en-US" i="1" dirty="0" smtClean="0"/>
          </a:p>
          <a:p>
            <a:endParaRPr lang="en-US" i="1" dirty="0" smtClean="0"/>
          </a:p>
          <a:p>
            <a:r>
              <a:rPr lang="en-US" i="1" dirty="0" smtClean="0"/>
              <a:t>It’s important!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907822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308</Words>
  <Application>Microsoft Macintosh PowerPoint</Application>
  <PresentationFormat>Widescreen</PresentationFormat>
  <Paragraphs>56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Office Theme</vt:lpstr>
      <vt:lpstr>Basic Introduction to GitHub</vt:lpstr>
      <vt:lpstr>GitHub</vt:lpstr>
      <vt:lpstr>Today’s talk</vt:lpstr>
      <vt:lpstr>What do you need before starting on GitHub?</vt:lpstr>
      <vt:lpstr>PowerPoint Presentation</vt:lpstr>
      <vt:lpstr>Uses of GitHub </vt:lpstr>
      <vt:lpstr>Completing analysis: What next?</vt:lpstr>
      <vt:lpstr>GitHub</vt:lpstr>
      <vt:lpstr>PowerPoint Presentation</vt:lpstr>
      <vt:lpstr>.git link </vt:lpstr>
      <vt:lpstr>PowerPoint Presentation</vt:lpstr>
      <vt:lpstr>PowerPoint Presentation</vt:lpstr>
      <vt:lpstr>PowerPoint Presentation</vt:lpstr>
      <vt:lpstr>Versions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 Proud of your PhD: From Analyses to Dissemination</dc:title>
  <dc:creator>Fernandes, Andrea</dc:creator>
  <cp:lastModifiedBy>Fernandes, Andrea</cp:lastModifiedBy>
  <cp:revision>69</cp:revision>
  <dcterms:created xsi:type="dcterms:W3CDTF">2016-09-18T16:42:35Z</dcterms:created>
  <dcterms:modified xsi:type="dcterms:W3CDTF">2016-09-18T19:54:09Z</dcterms:modified>
</cp:coreProperties>
</file>

<file path=docProps/thumbnail.jpeg>
</file>